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7" r:id="rId7"/>
    <p:sldId id="266" r:id="rId8"/>
    <p:sldId id="260" r:id="rId9"/>
    <p:sldId id="261" r:id="rId10"/>
    <p:sldId id="273" r:id="rId11"/>
    <p:sldId id="262" r:id="rId12"/>
    <p:sldId id="263" r:id="rId13"/>
    <p:sldId id="264" r:id="rId14"/>
    <p:sldId id="268" r:id="rId15"/>
    <p:sldId id="275" r:id="rId16"/>
    <p:sldId id="270" r:id="rId17"/>
    <p:sldId id="269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576" autoAdjust="0"/>
  </p:normalViewPr>
  <p:slideViewPr>
    <p:cSldViewPr>
      <p:cViewPr varScale="1">
        <p:scale>
          <a:sx n="73" d="100"/>
          <a:sy n="73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36F08-1C84-4BB1-884F-F71046271DF8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C7D1-B999-48DC-8474-0428FD2D1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9E422A-617D-4802-A3EE-5738B56DD36D}" type="datetimeFigureOut">
              <a:rPr lang="en-US" smtClean="0"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245E73-DCFD-4561-A11C-328618F75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 at CSUDH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Ronald Bergmann</a:t>
            </a:r>
          </a:p>
          <a:p>
            <a:r>
              <a:rPr lang="en-US" dirty="0" smtClean="0"/>
              <a:t>Associate VP for IT and 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of Server Farm Virtualization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Redesign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 of data center was a critical piece in beginning the virtualization efforts</a:t>
            </a:r>
          </a:p>
          <a:p>
            <a:r>
              <a:rPr lang="en-US" dirty="0" smtClean="0"/>
              <a:t>Purpose to identify all servers and appropriately place them in firewall zones for maximum protection</a:t>
            </a:r>
          </a:p>
          <a:p>
            <a:r>
              <a:rPr lang="en-US" dirty="0" smtClean="0"/>
              <a:t>Identified servers that were no longer needed and/or underutilized.</a:t>
            </a:r>
          </a:p>
          <a:p>
            <a:r>
              <a:rPr lang="en-US" dirty="0" smtClean="0"/>
              <a:t>Developed security as we moved from physical to virtual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Redesign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53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Site Survey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Edison inventoried all identified servers</a:t>
            </a:r>
          </a:p>
          <a:p>
            <a:r>
              <a:rPr lang="en-US" dirty="0" smtClean="0"/>
              <a:t>Edison conducted a site survey at the close of the project to ensure all identified servers were removed from the network</a:t>
            </a:r>
          </a:p>
          <a:p>
            <a:r>
              <a:rPr lang="en-US" dirty="0" smtClean="0"/>
              <a:t>Received $158K from Edison at the close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Disaster Recovery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systems – incl. virtual hardware, OS and applications – are encapsulated in a single file. </a:t>
            </a:r>
            <a:endParaRPr lang="en-US" dirty="0" smtClean="0"/>
          </a:p>
          <a:p>
            <a:r>
              <a:rPr lang="en-US" dirty="0"/>
              <a:t>That entire file can be easily replicated to the DR site.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process of recovery is reduced to powering on the VMs on the DR </a:t>
            </a:r>
            <a:r>
              <a:rPr lang="en-US" dirty="0" smtClean="0"/>
              <a:t>site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DR site can be located in any geographic location that has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853" y="6216134"/>
            <a:ext cx="7467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www.synegi.com/.../Server%20Virtualization%20Seminar%20Presentation. </a:t>
            </a:r>
            <a:r>
              <a:rPr lang="en-US" sz="1600" dirty="0" err="1"/>
              <a:t>ppt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425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458199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9600" y="6211669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www.synegi.com/.../Server%20Virtualization%20Seminar%20Presentation.ppt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8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Desktop virtualization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Desktops are an even more significant consumer of energy than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 Over 500 million desktops in the world</a:t>
            </a:r>
          </a:p>
          <a:p>
            <a:r>
              <a:rPr lang="en-US" dirty="0"/>
              <a:t>With a thin client you can save about 70%, depending on what your PC looks like and what the thin client </a:t>
            </a:r>
            <a:r>
              <a:rPr lang="en-US" dirty="0" smtClean="0"/>
              <a:t>is.</a:t>
            </a:r>
          </a:p>
          <a:p>
            <a:r>
              <a:rPr lang="en-US" dirty="0"/>
              <a:t>The other major benefit is the time to replacement. You don’t need to replace thin clients nearly as often, thereby reducing your costs and e-waste that goes into manufacturing the desktops.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1700" dirty="0"/>
              <a:t>www.umbc.edu/meec/docs/hartford</a:t>
            </a:r>
            <a:r>
              <a:rPr lang="en-US" sz="1700" b="1" dirty="0"/>
              <a:t>vmware</a:t>
            </a:r>
            <a:r>
              <a:rPr lang="en-US" sz="1700" dirty="0"/>
              <a:t>.</a:t>
            </a:r>
            <a:r>
              <a:rPr lang="en-US" sz="1700" b="1" dirty="0"/>
              <a:t>ppt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55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772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45237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www.synegi.com/.../Server%20Virtualization%20Seminar%20Presentation. </a:t>
            </a:r>
            <a:r>
              <a:rPr lang="en-US" sz="1400" dirty="0" err="1"/>
              <a:t>ppt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09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7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26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1600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this: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600200"/>
            <a:ext cx="7067204" cy="4708525"/>
          </a:xfrm>
        </p:spPr>
      </p:pic>
    </p:spTree>
    <p:extLst>
      <p:ext uri="{BB962C8B-B14F-4D97-AF65-F5344CB8AC3E}">
        <p14:creationId xmlns:p14="http://schemas.microsoft.com/office/powerpoint/2010/main" val="29352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600200"/>
            <a:ext cx="7067204" cy="4708525"/>
          </a:xfrm>
        </p:spPr>
      </p:pic>
    </p:spTree>
    <p:extLst>
      <p:ext uri="{BB962C8B-B14F-4D97-AF65-F5344CB8AC3E}">
        <p14:creationId xmlns:p14="http://schemas.microsoft.com/office/powerpoint/2010/main" val="2269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2285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www.umbc.edu/meec/docs/hartfordvmware.ppt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98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Virtualization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46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943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www.synegi.com/.../Server%20Virtualization%20Seminar%20Presentation.ppt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Virtualization</a:t>
            </a:r>
            <a:endParaRPr lang="en-US" dirty="0"/>
          </a:p>
        </p:txBody>
      </p:sp>
      <p:sp>
        <p:nvSpPr>
          <p:cNvPr id="4" name="TextBox 12390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586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None/>
            </a:pPr>
            <a:r>
              <a:rPr lang="en-US" sz="3600" b="1" dirty="0" smtClean="0"/>
              <a:t>Former model</a:t>
            </a:r>
            <a:endParaRPr lang="en-US" sz="2800" b="1" u="sng" dirty="0">
              <a:solidFill>
                <a:srgbClr val="33679B"/>
              </a:solidFill>
            </a:endParaRP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/>
              <a:t>Single OS image per </a:t>
            </a:r>
            <a:r>
              <a:rPr lang="en-US" sz="2400" dirty="0" smtClean="0"/>
              <a:t>machine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400" dirty="0"/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 smtClean="0"/>
              <a:t>Hardware and software coupled 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400" dirty="0"/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 smtClean="0"/>
              <a:t>Conflicts when using multiple applications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400" dirty="0" smtClean="0"/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 smtClean="0"/>
              <a:t>We found most machines were at 10% capacity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400" dirty="0" smtClean="0"/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 smtClean="0"/>
              <a:t>Manage full images rather than data alone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400" dirty="0" smtClean="0"/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dirty="0" smtClean="0"/>
              <a:t>Makes restoration of entire machine possible</a:t>
            </a:r>
          </a:p>
          <a:p>
            <a:pPr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endParaRPr lang="en-US" sz="2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of Server Farm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Reduce costs for server replacement</a:t>
            </a:r>
          </a:p>
          <a:p>
            <a:pPr lvl="1"/>
            <a:r>
              <a:rPr lang="en-US" dirty="0" smtClean="0"/>
              <a:t>Formerly maintaining over 200 physical servers</a:t>
            </a:r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Development of a robust platform to launch improved services to the campus</a:t>
            </a:r>
          </a:p>
          <a:p>
            <a:pPr lvl="1"/>
            <a:r>
              <a:rPr lang="en-US" dirty="0" smtClean="0"/>
              <a:t>Mobile Labs</a:t>
            </a:r>
          </a:p>
          <a:p>
            <a:pPr lvl="1"/>
            <a:r>
              <a:rPr lang="en-US" dirty="0" smtClean="0"/>
              <a:t>Virtual desktops</a:t>
            </a:r>
          </a:p>
          <a:p>
            <a:pPr lvl="1"/>
            <a:r>
              <a:rPr lang="en-US" dirty="0" smtClean="0"/>
              <a:t>Ease of administration in software offerings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of Server Farm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Administration from anywhere, anytime</a:t>
            </a:r>
          </a:p>
          <a:p>
            <a:endParaRPr lang="en-US" dirty="0" smtClean="0"/>
          </a:p>
          <a:p>
            <a:r>
              <a:rPr lang="en-US" dirty="0" smtClean="0"/>
              <a:t>Increased disaster recovery thru replication</a:t>
            </a:r>
          </a:p>
          <a:p>
            <a:endParaRPr lang="en-US" dirty="0" smtClean="0"/>
          </a:p>
          <a:p>
            <a:r>
              <a:rPr lang="en-US" dirty="0" smtClean="0"/>
              <a:t>Reducing the carbon footprint of the campus</a:t>
            </a:r>
          </a:p>
          <a:p>
            <a:endParaRPr lang="en-US" dirty="0" smtClean="0"/>
          </a:p>
          <a:p>
            <a:r>
              <a:rPr lang="en-US" dirty="0" smtClean="0"/>
              <a:t>Reduction in costs of power</a:t>
            </a:r>
          </a:p>
          <a:p>
            <a:endParaRPr lang="en-US" dirty="0" smtClean="0"/>
          </a:p>
          <a:p>
            <a:r>
              <a:rPr lang="en-US" dirty="0" smtClean="0"/>
              <a:t>Reduction in costs for HVAC</a:t>
            </a:r>
          </a:p>
          <a:p>
            <a:endParaRPr lang="en-US" dirty="0" smtClean="0"/>
          </a:p>
          <a:p>
            <a:r>
              <a:rPr lang="en-US" dirty="0" smtClean="0"/>
              <a:t>Edison rebates to pay for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409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Virtualization at CSUDH </vt:lpstr>
      <vt:lpstr>From this:</vt:lpstr>
      <vt:lpstr>To this:</vt:lpstr>
      <vt:lpstr>And finally this</vt:lpstr>
      <vt:lpstr>Virtualization </vt:lpstr>
      <vt:lpstr>What is Virtualization</vt:lpstr>
      <vt:lpstr>Highlights of Virtualization</vt:lpstr>
      <vt:lpstr>Outcomes of Server Farm Virtualization</vt:lpstr>
      <vt:lpstr>Outcomes of Server Farm Virtualization</vt:lpstr>
      <vt:lpstr>Outcomes of Server Farm Virtualization </vt:lpstr>
      <vt:lpstr>Data Center Redesign </vt:lpstr>
      <vt:lpstr>Data Center Redesign</vt:lpstr>
      <vt:lpstr>Edison Site Survey </vt:lpstr>
      <vt:lpstr>Disaster Recovery Benefits</vt:lpstr>
      <vt:lpstr>Disaster Recovery</vt:lpstr>
      <vt:lpstr>Transformation</vt:lpstr>
      <vt:lpstr>Desktop virtualization advantages</vt:lpstr>
      <vt:lpstr>Virtual Desktops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at CSUDH</dc:title>
  <dc:creator>rbergmann</dc:creator>
  <cp:lastModifiedBy>rbergmann</cp:lastModifiedBy>
  <cp:revision>17</cp:revision>
  <dcterms:created xsi:type="dcterms:W3CDTF">2011-06-21T15:15:36Z</dcterms:created>
  <dcterms:modified xsi:type="dcterms:W3CDTF">2011-06-22T21:51:17Z</dcterms:modified>
</cp:coreProperties>
</file>